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  <p:sldMasterId id="2147483710" r:id="rId2"/>
    <p:sldMasterId id="2147483725" r:id="rId3"/>
  </p:sldMasterIdLst>
  <p:notesMasterIdLst>
    <p:notesMasterId r:id="rId16"/>
  </p:notesMasterIdLst>
  <p:handoutMasterIdLst>
    <p:handoutMasterId r:id="rId17"/>
  </p:handoutMasterIdLst>
  <p:sldIdLst>
    <p:sldId id="265" r:id="rId4"/>
    <p:sldId id="267" r:id="rId5"/>
    <p:sldId id="288" r:id="rId6"/>
    <p:sldId id="289" r:id="rId7"/>
    <p:sldId id="290" r:id="rId8"/>
    <p:sldId id="291" r:id="rId9"/>
    <p:sldId id="293" r:id="rId10"/>
    <p:sldId id="266" r:id="rId11"/>
    <p:sldId id="292" r:id="rId12"/>
    <p:sldId id="294" r:id="rId13"/>
    <p:sldId id="295" r:id="rId14"/>
    <p:sldId id="271" r:id="rId15"/>
  </p:sldIdLst>
  <p:sldSz cx="12192000" cy="6858000"/>
  <p:notesSz cx="6858000" cy="9144000"/>
  <p:embeddedFontLst>
    <p:embeddedFont>
      <p:font typeface="Montserrat" panose="020B0604020202020204" charset="-52"/>
      <p:regular r:id="rId18"/>
      <p:bold r:id="rId19"/>
      <p:italic r:id="rId20"/>
      <p:boldItalic r:id="rId21"/>
    </p:embeddedFont>
    <p:embeddedFont>
      <p:font typeface="Montserrat Medium" panose="020B0604020202020204" charset="-52"/>
      <p:regular r:id="rId22"/>
      <p: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D2CF5383-AE0B-4D09-BA31-769C4CC261C6}">
          <p14:sldIdLst>
            <p14:sldId id="265"/>
            <p14:sldId id="267"/>
            <p14:sldId id="288"/>
            <p14:sldId id="289"/>
            <p14:sldId id="290"/>
            <p14:sldId id="291"/>
            <p14:sldId id="293"/>
            <p14:sldId id="266"/>
            <p14:sldId id="292"/>
            <p14:sldId id="294"/>
            <p14:sldId id="295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7" orient="horz" pos="3725" userDrawn="1">
          <p15:clr>
            <a:srgbClr val="FBAE40"/>
          </p15:clr>
        </p15:guide>
        <p15:guide id="8" orient="horz" pos="845" userDrawn="1">
          <p15:clr>
            <a:srgbClr val="FBAE40"/>
          </p15:clr>
        </p15:guide>
        <p15:guide id="9" pos="302" userDrawn="1">
          <p15:clr>
            <a:srgbClr val="FBAE40"/>
          </p15:clr>
        </p15:guide>
        <p15:guide id="10" pos="7333" userDrawn="1">
          <p15:clr>
            <a:srgbClr val="FBAE4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32F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84" autoAdjust="0"/>
    <p:restoredTop sz="96357" autoAdjust="0"/>
  </p:normalViewPr>
  <p:slideViewPr>
    <p:cSldViewPr snapToGrid="0">
      <p:cViewPr varScale="1">
        <p:scale>
          <a:sx n="111" d="100"/>
          <a:sy n="111" d="100"/>
        </p:scale>
        <p:origin x="774" y="108"/>
      </p:cViewPr>
      <p:guideLst>
        <p:guide orient="horz" pos="3725"/>
        <p:guide orient="horz" pos="845"/>
        <p:guide pos="302"/>
        <p:guide pos="73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766" y="9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99972EA-A58D-4C5A-8646-1C287277D5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E7EAEE-4119-4CC3-90B8-7FED23264D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C6CE1-716B-4342-9F13-725A2B2ED50E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724AEA-718F-4A39-B19A-612C36F455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3EBF5F-7629-48D6-9510-212981214A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43FCC-171F-454E-B67B-61DBB651C0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97789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4EA3B-3E70-4620-8986-5939907ED360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FCD00-8471-47F1-8E99-BDD47C1054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3553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1.sv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svg"/><Relationship Id="rId4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для спикера и год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7" y="2408235"/>
            <a:ext cx="5440960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7" y="5165335"/>
            <a:ext cx="5841011" cy="76979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  <p:sp>
        <p:nvSpPr>
          <p:cNvPr id="29" name="Текст 28">
            <a:extLst>
              <a:ext uri="{FF2B5EF4-FFF2-40B4-BE49-F238E27FC236}">
                <a16:creationId xmlns:a16="http://schemas.microsoft.com/office/drawing/2014/main" id="{056B840E-460C-4C36-BF8C-E9E77B3A97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2556" y="6069541"/>
            <a:ext cx="3927093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B5668093-9CDE-4694-A013-DAA318051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2317" y="6069541"/>
            <a:ext cx="758972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Год</a:t>
            </a:r>
          </a:p>
        </p:txBody>
      </p:sp>
      <p:sp>
        <p:nvSpPr>
          <p:cNvPr id="15" name="Рисунок 37">
            <a:extLst>
              <a:ext uri="{FF2B5EF4-FFF2-40B4-BE49-F238E27FC236}">
                <a16:creationId xmlns:a16="http://schemas.microsoft.com/office/drawing/2014/main" id="{CACA34C7-8A4B-4D7C-A05B-4754609566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1218" y="6137009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6" name="Рисунок 37">
            <a:extLst>
              <a:ext uri="{FF2B5EF4-FFF2-40B4-BE49-F238E27FC236}">
                <a16:creationId xmlns:a16="http://schemas.microsoft.com/office/drawing/2014/main" id="{5D3E25F6-91B6-40C1-A587-5B45CFC9D7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77535" y="6137009"/>
            <a:ext cx="157163" cy="157163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3115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во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Рисунок 32">
            <a:extLst>
              <a:ext uri="{FF2B5EF4-FFF2-40B4-BE49-F238E27FC236}">
                <a16:creationId xmlns:a16="http://schemas.microsoft.com/office/drawing/2014/main" id="{5E804858-FC02-43A8-AF04-01A1D76243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0322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Рисунок 32">
            <a:extLst>
              <a:ext uri="{FF2B5EF4-FFF2-40B4-BE49-F238E27FC236}">
                <a16:creationId xmlns:a16="http://schemas.microsoft.com/office/drawing/2014/main" id="{BEC9AE91-57A4-4F36-989D-5FDC6303DC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E9FB1D34-09FC-4AEA-8124-C47442E411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3565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565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артинка на пол слайда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63913D5-5160-4196-9501-FE680A2112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61250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3771423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893D021-145C-4952-8D36-DD965870C8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5271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 вертикально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8"/>
            <a:ext cx="2565263" cy="4548659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70510" y="1359218"/>
            <a:ext cx="2557924" cy="4548661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0A14EE59-9D4F-4BE6-AB89-20E6B17D49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157769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C177934-1640-4CE8-912D-AAF0903CCA60}"/>
              </a:ext>
            </a:extLst>
          </p:cNvPr>
          <p:cNvSpPr/>
          <p:nvPr userDrawn="1"/>
        </p:nvSpPr>
        <p:spPr>
          <a:xfrm>
            <a:off x="563566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D7C5B4C1-4225-4B6B-AE96-068979C53401}"/>
              </a:ext>
            </a:extLst>
          </p:cNvPr>
          <p:cNvSpPr/>
          <p:nvPr userDrawn="1"/>
        </p:nvSpPr>
        <p:spPr>
          <a:xfrm>
            <a:off x="6233652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CF43993-7328-46D8-A208-DD03001D4A94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6" name="Дата 5">
            <a:extLst>
              <a:ext uri="{FF2B5EF4-FFF2-40B4-BE49-F238E27FC236}">
                <a16:creationId xmlns:a16="http://schemas.microsoft.com/office/drawing/2014/main" id="{5EDAFB86-E2DD-4797-BC50-F451509E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2368"/>
            <a:ext cx="433936" cy="261143"/>
          </a:xfrm>
        </p:spPr>
        <p:txBody>
          <a:bodyPr/>
          <a:lstStyle>
            <a:lvl1pPr>
              <a:defRPr sz="800"/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B90EDBA-D1E5-4F4C-B108-5C0E05B2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2368"/>
            <a:ext cx="7433714" cy="261143"/>
          </a:xfrm>
        </p:spPr>
        <p:txBody>
          <a:bodyPr/>
          <a:lstStyle>
            <a:lvl1pPr algn="l">
              <a:defRPr sz="800"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A78B95-AACA-4669-893C-88EC324C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343" y="6252368"/>
            <a:ext cx="433936" cy="261143"/>
          </a:xfr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215B9B91-4F6A-434A-AF5D-7B4D681838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06F5E884-4E86-47ED-9EE4-4071F2865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474CE74-5E93-4421-8054-1E89F4D50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BEE3F3D4-8D3C-4CFF-9DB8-7270CBD8F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422240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8075681B-CB8E-4FB8-A243-A5AC1C993B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6B28C392-D866-4E95-BB6F-0363B7648C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61F05187-1AD1-4948-9E8A-0AD2097768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C5F65EC4-7D6A-496D-B7FA-6AE660ED25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25DC5FD5-79F1-47D5-A893-1EA8EE7167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14F45BD-301D-4FC6-87BB-E32F9CFBD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666891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2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509F4AD-D011-4838-B087-0EF19B0FDB25}"/>
              </a:ext>
            </a:extLst>
          </p:cNvPr>
          <p:cNvSpPr/>
          <p:nvPr userDrawn="1"/>
        </p:nvSpPr>
        <p:spPr>
          <a:xfrm>
            <a:off x="563566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FC4D78A-43CC-4488-B236-0E4D2BBAD9C3}"/>
              </a:ext>
            </a:extLst>
          </p:cNvPr>
          <p:cNvSpPr/>
          <p:nvPr userDrawn="1"/>
        </p:nvSpPr>
        <p:spPr>
          <a:xfrm>
            <a:off x="6234574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86CC75B-7DD6-4219-A541-4CD990E879F1}"/>
              </a:ext>
            </a:extLst>
          </p:cNvPr>
          <p:cNvSpPr/>
          <p:nvPr userDrawn="1"/>
        </p:nvSpPr>
        <p:spPr>
          <a:xfrm>
            <a:off x="563566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C3D05E1-F2F1-4E39-B60D-F561A0F4DED5}"/>
              </a:ext>
            </a:extLst>
          </p:cNvPr>
          <p:cNvSpPr/>
          <p:nvPr userDrawn="1"/>
        </p:nvSpPr>
        <p:spPr>
          <a:xfrm>
            <a:off x="6234574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1509C4DF-853A-462A-B95F-DB064F5A68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D0451568-0E62-4B95-93DF-57B5140429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656D37D-B951-45A3-8FBD-833C4FF69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0E001483-7E64-4607-8FB8-5D789999F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A2686C08-7794-4C3D-BC92-35DEE17CDF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48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C5FEE3D9-9D89-48D6-BA4E-68B5BC9445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8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3A62136E-7A65-4AAA-904F-2C0BA7AFAD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5719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6F7A7E75-4B57-4D2F-BED7-F54D0A0B2E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05719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324262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4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0FA315-6F98-4A88-A592-008C09F6FA9A}"/>
              </a:ext>
            </a:extLst>
          </p:cNvPr>
          <p:cNvSpPr/>
          <p:nvPr userDrawn="1"/>
        </p:nvSpPr>
        <p:spPr>
          <a:xfrm>
            <a:off x="3399505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78A39CD7-C26D-4BEB-B31C-2E87565C9C8C}"/>
              </a:ext>
            </a:extLst>
          </p:cNvPr>
          <p:cNvSpPr/>
          <p:nvPr userDrawn="1"/>
        </p:nvSpPr>
        <p:spPr>
          <a:xfrm>
            <a:off x="6234571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4E429BA7-E978-41F8-BE58-F4563E7F33E5}"/>
              </a:ext>
            </a:extLst>
          </p:cNvPr>
          <p:cNvSpPr/>
          <p:nvPr userDrawn="1"/>
        </p:nvSpPr>
        <p:spPr>
          <a:xfrm>
            <a:off x="9070510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BE31C936-A690-44B9-93DE-99BAABEEF1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5CF8DE89-FEDF-4B3E-A7E4-70EF50C067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81EC4E5F-F244-4DA8-9A92-D3E9F7CA6E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2FA94733-B7CC-47BB-8409-292D3B81DA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E5A52897-84FF-4FA0-9194-CBBDE43731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ADD4E374-04CB-4308-8240-F2EA079D3D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B0402F9A-9EA3-48DA-BDAF-3F849E2B52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A138A783-4D8C-4540-A046-0B33CB0719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570094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F2E4AE1-746D-4326-B237-7CC42E9F4B23}"/>
              </a:ext>
            </a:extLst>
          </p:cNvPr>
          <p:cNvSpPr/>
          <p:nvPr userDrawn="1"/>
        </p:nvSpPr>
        <p:spPr>
          <a:xfrm>
            <a:off x="56356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7D012F38-843A-4DE2-A917-7F5B22D148E1}"/>
              </a:ext>
            </a:extLst>
          </p:cNvPr>
          <p:cNvSpPr/>
          <p:nvPr userDrawn="1"/>
        </p:nvSpPr>
        <p:spPr>
          <a:xfrm>
            <a:off x="434538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B54A978-ED50-4672-ADDA-B0B1F607796F}"/>
              </a:ext>
            </a:extLst>
          </p:cNvPr>
          <p:cNvSpPr/>
          <p:nvPr userDrawn="1"/>
        </p:nvSpPr>
        <p:spPr>
          <a:xfrm>
            <a:off x="812720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F06FA5CD-4BED-47CC-922F-13618E716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20D000B8-D575-4A39-806D-AA3436AF8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DA78353C-D8AA-4879-B50D-29BF3DDE8F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5F42DF02-4158-411C-9E28-C3359C2E6E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266143FD-0557-4617-9355-8A170E27CA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156B25A4-FE2F-48DF-A0E9-C41E547686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7D42E90E-58D9-47A1-9E2F-F26DFBCCDA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25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D6AE3055-8C73-43CD-A953-21E01D7954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25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7" name="Текст 34">
            <a:extLst>
              <a:ext uri="{FF2B5EF4-FFF2-40B4-BE49-F238E27FC236}">
                <a16:creationId xmlns:a16="http://schemas.microsoft.com/office/drawing/2014/main" id="{8A7A2913-B393-4CF3-BEF6-A1218332E9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707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8253AA83-4869-4860-B553-8FEF535181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3707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54EA26DE-AA29-4116-A15D-0A2A07AB7D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1889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EA0B05A-9E7B-4A35-B920-D753B281EC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889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804491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под названием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B57A0F6-4A43-4E62-98C7-09AC843AE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B47DC86-EBE7-4E94-8752-916F8835DD19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21CD28-110A-4061-9EEE-D7F7A525C2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64F8837-7929-4C38-90F2-3DBBBB48D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FD7D53BD-A4E6-4E82-8A2C-DACF1540A405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6DCC00B-4413-4A15-A931-DC5819F7D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F364FD3-F8A7-4A3F-9F0E-F414E97B4D3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01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4ABCC63-B1C4-479C-8489-71037171001F}"/>
              </a:ext>
            </a:extLst>
          </p:cNvPr>
          <p:cNvSpPr/>
          <p:nvPr userDrawn="1"/>
        </p:nvSpPr>
        <p:spPr>
          <a:xfrm>
            <a:off x="339950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39AEA8EB-0111-47D6-9629-04CF8890D6CD}"/>
              </a:ext>
            </a:extLst>
          </p:cNvPr>
          <p:cNvSpPr/>
          <p:nvPr userDrawn="1"/>
        </p:nvSpPr>
        <p:spPr>
          <a:xfrm>
            <a:off x="623457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5517FD76-D748-48F0-AED8-5294BD33D30D}"/>
              </a:ext>
            </a:extLst>
          </p:cNvPr>
          <p:cNvSpPr/>
          <p:nvPr userDrawn="1"/>
        </p:nvSpPr>
        <p:spPr>
          <a:xfrm>
            <a:off x="907051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369A5284-7DE8-4EC4-9CB5-9153BA2F6EDB}"/>
              </a:ext>
            </a:extLst>
          </p:cNvPr>
          <p:cNvSpPr/>
          <p:nvPr userDrawn="1"/>
        </p:nvSpPr>
        <p:spPr>
          <a:xfrm>
            <a:off x="56356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604C9B3-84B9-4972-A966-6D46B6D12773}"/>
              </a:ext>
            </a:extLst>
          </p:cNvPr>
          <p:cNvSpPr/>
          <p:nvPr userDrawn="1"/>
        </p:nvSpPr>
        <p:spPr>
          <a:xfrm>
            <a:off x="339950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D0A7C98-BBD8-4B90-AA99-9480B29DC9A9}"/>
              </a:ext>
            </a:extLst>
          </p:cNvPr>
          <p:cNvSpPr/>
          <p:nvPr userDrawn="1"/>
        </p:nvSpPr>
        <p:spPr>
          <a:xfrm>
            <a:off x="623457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437F91B0-485C-42F3-9F4E-3512D508023D}"/>
              </a:ext>
            </a:extLst>
          </p:cNvPr>
          <p:cNvSpPr/>
          <p:nvPr userDrawn="1"/>
        </p:nvSpPr>
        <p:spPr>
          <a:xfrm>
            <a:off x="907051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44FF1C24-13AE-48CB-A6D4-9850568DE17D}"/>
              </a:ext>
            </a:extLst>
          </p:cNvPr>
          <p:cNvSpPr/>
          <p:nvPr userDrawn="1"/>
        </p:nvSpPr>
        <p:spPr>
          <a:xfrm>
            <a:off x="56356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0C7DA0D-4FD9-45F5-B1A6-A0B214D53166}"/>
              </a:ext>
            </a:extLst>
          </p:cNvPr>
          <p:cNvSpPr/>
          <p:nvPr userDrawn="1"/>
        </p:nvSpPr>
        <p:spPr>
          <a:xfrm>
            <a:off x="339950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F64F435B-3CF1-49D7-83FC-2D1C8AD600AA}"/>
              </a:ext>
            </a:extLst>
          </p:cNvPr>
          <p:cNvSpPr/>
          <p:nvPr userDrawn="1"/>
        </p:nvSpPr>
        <p:spPr>
          <a:xfrm>
            <a:off x="623457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86782B1D-385A-49D2-8BA8-F27E691B7923}"/>
              </a:ext>
            </a:extLst>
          </p:cNvPr>
          <p:cNvSpPr/>
          <p:nvPr userDrawn="1"/>
        </p:nvSpPr>
        <p:spPr>
          <a:xfrm>
            <a:off x="907051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9D90B131-EA3E-4AFD-BDD0-46FB45798A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5DD8DBE8-5A82-4103-BAD8-6E83C23E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38E94912-33A8-49AC-977C-2FB4709064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5A586568-C51D-45D9-AC61-3C67FEE437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EE8E8B31-29DC-4586-B868-5A414A04C8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34">
            <a:extLst>
              <a:ext uri="{FF2B5EF4-FFF2-40B4-BE49-F238E27FC236}">
                <a16:creationId xmlns:a16="http://schemas.microsoft.com/office/drawing/2014/main" id="{9EC66F1C-68BD-4C95-8E13-136D173D06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D66F2BEB-AAEF-48B5-89BB-ECB48341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A7152CA-1422-46C6-8211-55328E669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39B4488E-45E4-4848-A34F-FDE4770013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06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2" name="Текст 34">
            <a:extLst>
              <a:ext uri="{FF2B5EF4-FFF2-40B4-BE49-F238E27FC236}">
                <a16:creationId xmlns:a16="http://schemas.microsoft.com/office/drawing/2014/main" id="{F7330A55-59AB-47BA-B71A-99EB960735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06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1A5E43-F5A1-4AA8-B163-8C24BE007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651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4" name="Текст 34">
            <a:extLst>
              <a:ext uri="{FF2B5EF4-FFF2-40B4-BE49-F238E27FC236}">
                <a16:creationId xmlns:a16="http://schemas.microsoft.com/office/drawing/2014/main" id="{4CB6AECE-40DA-4C9E-A0EF-5CA11391DE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9651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CA4CF68B-D55E-4C61-86FA-103D45734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2544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6" name="Текст 34">
            <a:extLst>
              <a:ext uri="{FF2B5EF4-FFF2-40B4-BE49-F238E27FC236}">
                <a16:creationId xmlns:a16="http://schemas.microsoft.com/office/drawing/2014/main" id="{B18BC665-C7B3-48E9-9C30-9B3964B950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544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9755DA13-316A-4D13-BDF2-E7C2AA7D7D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6501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8" name="Текст 34">
            <a:extLst>
              <a:ext uri="{FF2B5EF4-FFF2-40B4-BE49-F238E27FC236}">
                <a16:creationId xmlns:a16="http://schemas.microsoft.com/office/drawing/2014/main" id="{0527DA7B-F933-43DC-AE44-E29C23BADD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6501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7" name="Текст 34">
            <a:extLst>
              <a:ext uri="{FF2B5EF4-FFF2-40B4-BE49-F238E27FC236}">
                <a16:creationId xmlns:a16="http://schemas.microsoft.com/office/drawing/2014/main" id="{0793B7F6-E7F6-4044-B92F-67460D8BB0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806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58" name="Текст 34">
            <a:extLst>
              <a:ext uri="{FF2B5EF4-FFF2-40B4-BE49-F238E27FC236}">
                <a16:creationId xmlns:a16="http://schemas.microsoft.com/office/drawing/2014/main" id="{46376519-64A7-4F3E-8C46-E359468BD8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806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9" name="Текст 34">
            <a:extLst>
              <a:ext uri="{FF2B5EF4-FFF2-40B4-BE49-F238E27FC236}">
                <a16:creationId xmlns:a16="http://schemas.microsoft.com/office/drawing/2014/main" id="{D90E3CC4-CF19-40C6-B6CB-2CEF82A52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9651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0" name="Текст 34">
            <a:extLst>
              <a:ext uri="{FF2B5EF4-FFF2-40B4-BE49-F238E27FC236}">
                <a16:creationId xmlns:a16="http://schemas.microsoft.com/office/drawing/2014/main" id="{17D909B8-A300-46EB-A411-98BDBACA5D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9651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1" name="Текст 34">
            <a:extLst>
              <a:ext uri="{FF2B5EF4-FFF2-40B4-BE49-F238E27FC236}">
                <a16:creationId xmlns:a16="http://schemas.microsoft.com/office/drawing/2014/main" id="{B5633FBD-9927-44F4-BD0C-D8ED6AF862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544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2" name="Текст 34">
            <a:extLst>
              <a:ext uri="{FF2B5EF4-FFF2-40B4-BE49-F238E27FC236}">
                <a16:creationId xmlns:a16="http://schemas.microsoft.com/office/drawing/2014/main" id="{4D0E7886-4DCE-464D-B693-7446ABCFAB3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2544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3" name="Текст 34">
            <a:extLst>
              <a:ext uri="{FF2B5EF4-FFF2-40B4-BE49-F238E27FC236}">
                <a16:creationId xmlns:a16="http://schemas.microsoft.com/office/drawing/2014/main" id="{74DC095F-E490-4BE5-8198-294A7CE133C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6501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4" name="Текст 34">
            <a:extLst>
              <a:ext uri="{FF2B5EF4-FFF2-40B4-BE49-F238E27FC236}">
                <a16:creationId xmlns:a16="http://schemas.microsoft.com/office/drawing/2014/main" id="{389FB6AF-17D4-405C-B502-6FDF93BCDA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6501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718095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овое изображение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3C4AA9-700D-4296-8EC2-84CE3C90D7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3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Первый вариа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C61D541A-72A3-42D6-92A5-398856057462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250BC641-B1B8-4521-AE68-7B5A130B13D8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E303F8-59A1-4D14-A1DF-80B3F42C4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84D8BA5E-2E23-4377-905D-30AF634AE8D8}"/>
              </a:ext>
            </a:extLst>
          </p:cNvPr>
          <p:cNvSpPr/>
          <p:nvPr userDrawn="1"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9949" y="3983374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5802" y="4019886"/>
            <a:ext cx="157163" cy="157163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79482" y="4441114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9949" y="4404602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36FD72-E712-4ABE-97B6-BC341836259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1" y="4762244"/>
            <a:ext cx="2625090" cy="1530759"/>
          </a:xfrm>
          <a:prstGeom prst="rect">
            <a:avLst/>
          </a:prstGeom>
        </p:spPr>
      </p:pic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6315F9-0C6A-48A6-A299-F5DB2B62812A}"/>
              </a:ext>
            </a:extLst>
          </p:cNvPr>
          <p:cNvSpPr/>
          <p:nvPr userDrawn="1"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7E50F4B-5027-4220-B8F1-200D2F4B543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71" y="4813957"/>
            <a:ext cx="2424970" cy="14175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953531-C52B-465E-8691-D4E9F14D2D30}"/>
              </a:ext>
            </a:extLst>
          </p:cNvPr>
          <p:cNvSpPr txBox="1"/>
          <p:nvPr userDrawn="1"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+mj-lt"/>
              </a:rPr>
              <a:t>Контакты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54705A-BA75-4029-8173-DD289C84233B}"/>
              </a:ext>
            </a:extLst>
          </p:cNvPr>
          <p:cNvSpPr txBox="1"/>
          <p:nvPr userDrawn="1"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232F44"/>
                </a:solidFill>
                <a:latin typeface="+mj-lt"/>
              </a:rPr>
              <a:t>Сайт </a:t>
            </a:r>
          </a:p>
        </p:txBody>
      </p:sp>
    </p:spTree>
    <p:extLst>
      <p:ext uri="{BB962C8B-B14F-4D97-AF65-F5344CB8AC3E}">
        <p14:creationId xmlns:p14="http://schemas.microsoft.com/office/powerpoint/2010/main" val="175832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Второй вари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E68AE19E-E645-40DD-B3BB-3A519E794F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81650" y="283369"/>
            <a:ext cx="6324600" cy="629126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472477" y="3198167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7713" y="5730083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3566" y="5766595"/>
            <a:ext cx="157163" cy="157163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39" name="Рисунок 37">
            <a:extLst>
              <a:ext uri="{FF2B5EF4-FFF2-40B4-BE49-F238E27FC236}">
                <a16:creationId xmlns:a16="http://schemas.microsoft.com/office/drawing/2014/main" id="{34867425-A9F1-4BD4-997F-5883A4A106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36219" y="5766595"/>
            <a:ext cx="157163" cy="157163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34965" y="5766595"/>
            <a:ext cx="157163" cy="157163"/>
          </a:xfr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4140E86F-3A09-4407-994B-8E7215AF4E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24496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stc.innopolis.university</a:t>
            </a:r>
            <a:endParaRPr lang="ru-RU" dirty="0"/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5432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870E5-77CF-4D4F-A714-48483EB60307}"/>
              </a:ext>
            </a:extLst>
          </p:cNvPr>
          <p:cNvSpPr txBox="1"/>
          <p:nvPr userDrawn="1"/>
        </p:nvSpPr>
        <p:spPr>
          <a:xfrm>
            <a:off x="472477" y="5328822"/>
            <a:ext cx="39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+mj-lt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0829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 подвалом/Колонтикулом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6A7AA7E-A38F-44FC-B623-C8C008974F08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rgbClr val="FFFFFF">
              <a:alpha val="60000"/>
            </a:srgb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4433" y="3736286"/>
            <a:ext cx="4155623" cy="8248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434" y="54795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618F86-911A-42B7-8480-E6434BB3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3343"/>
            <a:ext cx="356895" cy="259192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8E2AD-F6BF-479E-8F6D-1E40D802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3344"/>
            <a:ext cx="10080329" cy="259191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BE346A-B03C-48B1-9535-74AD0D3B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5655" y="6253343"/>
            <a:ext cx="428624" cy="259192"/>
          </a:xfr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3DDA6579-4B58-4374-94CF-CFC71615706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212CF-DF80-4BE3-A5B6-792112DBCFF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A12002C-3E76-43BD-B31D-865E97E7B39C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29E9488-8A98-4DBD-BA26-7E46ADFAB3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вала/Колонтикула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7333" y="4227668"/>
            <a:ext cx="6840767" cy="10955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334" y="57589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653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EBBBAAE-958B-44F4-A07A-B9F6D509886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10524808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0C5C352-63D6-4117-AB46-374709A9CA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10515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7080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image" Target="../media/image26.sv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17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A55CC-94DF-4835-83C1-3340382478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08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39" r:id="rId2"/>
    <p:sldLayoutId id="2147483709" r:id="rId3"/>
    <p:sldLayoutId id="2147483740" r:id="rId4"/>
    <p:sldLayoutId id="214748372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A3DBE-A8AD-4C89-8D86-1A2F93E8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3F64F7-4F5E-40E8-BD6D-F98C5186A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1CCC8-123B-4C05-A28C-6B677FB9E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2FE2F1-1B92-420E-A289-993E8B609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9B12A0-C336-4A61-B186-BE8BE4821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A6579-4B58-4374-94CF-CFC7161570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70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41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62FC5C5-5B4D-47F8-B4C2-4FA6714FCCF6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BC28C0-8E7E-48E3-A1FB-83AC1215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D22062-D246-438F-B83B-C6E7851D5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77" y="1527142"/>
            <a:ext cx="10515600" cy="4649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2FD7EE5-AF49-4D3E-9080-02A2B0CA1A97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chemeClr val="bg2">
              <a:alpha val="60000"/>
            </a:scheme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42022-FF49-4866-B099-9BD32FE3161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BC9425E-8604-4F2F-BD4B-57DCEE32F3BE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9E6D4-F337-4E1F-B119-077A4B34F97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9E595D22-84E3-43EC-9A12-A54E4F134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3A0C43-973B-4987-ACAD-B59AA5AD0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7471F5-22B8-4783-B97A-F9EF989B6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000000"/>
                </a:solidFill>
                <a:latin typeface="+mj-lt"/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8D948D4-67CE-4C2A-8628-39C1F76ED1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27" r:id="rId2"/>
    <p:sldLayoutId id="2147483748" r:id="rId3"/>
    <p:sldLayoutId id="2147483749" r:id="rId4"/>
    <p:sldLayoutId id="2147483750" r:id="rId5"/>
    <p:sldLayoutId id="2147483747" r:id="rId6"/>
    <p:sldLayoutId id="2147483751" r:id="rId7"/>
    <p:sldLayoutId id="2147483726" r:id="rId8"/>
    <p:sldLayoutId id="2147483744" r:id="rId9"/>
    <p:sldLayoutId id="2147483746" r:id="rId10"/>
    <p:sldLayoutId id="2147483743" r:id="rId11"/>
    <p:sldLayoutId id="2147483745" r:id="rId12"/>
    <p:sldLayoutId id="214748374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AFFA6-97F7-461B-A8B9-A8D63A584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Предсказание оттока клиентов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3187D4-6A36-44A2-9CEE-95E46E799C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44D62D-AE0D-4A7E-B882-D59E8473A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Калашников А.С.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769C87-7D89-44D9-B2A5-A299050791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 smtClean="0"/>
              <a:t>2025 год</a:t>
            </a:r>
            <a:endParaRPr lang="ru-RU" dirty="0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C20D9AC5-459A-47EA-8405-C2747C0327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6869AA3-377B-4081-AE08-6CF0BB3CC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027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API</a:t>
            </a:r>
            <a:endParaRPr lang="ru-RU" sz="320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10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79" y="1704861"/>
            <a:ext cx="4706520" cy="148145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637" y="3622000"/>
            <a:ext cx="4212701" cy="228619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691" y="2024928"/>
            <a:ext cx="3895682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6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Docker</a:t>
            </a:r>
            <a:endParaRPr lang="ru-RU" sz="320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11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792" y="1119107"/>
            <a:ext cx="6358679" cy="47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2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6"/>
          </p:nvPr>
        </p:nvSpPr>
        <p:spPr>
          <a:xfrm>
            <a:off x="6479482" y="3612977"/>
            <a:ext cx="157163" cy="157163"/>
          </a:xfrm>
        </p:spPr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>
          <a:xfrm>
            <a:off x="6636645" y="3576466"/>
            <a:ext cx="2339654" cy="230187"/>
          </a:xfrm>
        </p:spPr>
        <p:txBody>
          <a:bodyPr/>
          <a:lstStyle/>
          <a:p>
            <a:r>
              <a:rPr lang="en-US" dirty="0" smtClean="0"/>
              <a:t>artem-</a:t>
            </a:r>
            <a:r>
              <a:rPr lang="en-US" dirty="0"/>
              <a:t>k</a:t>
            </a:r>
            <a:r>
              <a:rPr lang="en-US" dirty="0" smtClean="0"/>
              <a:t>alashnikov-02@bk.ru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9133462" y="3560432"/>
            <a:ext cx="37043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https://github.com/Tenager-Pro</a:t>
            </a:r>
            <a:endParaRPr lang="ru-RU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200" dirty="0" smtClean="0"/>
              <a:t>Введение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474976" y="1264117"/>
            <a:ext cx="112914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условиях высокой конкуренции на рынке электронной коммерции удержание существующих клиентов является критически важной и экономически эффективной стратегией. </a:t>
            </a:r>
            <a:endParaRPr lang="ru-RU" dirty="0" smtClean="0"/>
          </a:p>
        </p:txBody>
      </p:sp>
      <p:sp>
        <p:nvSpPr>
          <p:cNvPr id="7" name="Прямоугольник 6"/>
          <p:cNvSpPr/>
          <p:nvPr/>
        </p:nvSpPr>
        <p:spPr>
          <a:xfrm>
            <a:off x="474973" y="3521288"/>
            <a:ext cx="112914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mtClean="0"/>
              <a:t>Цель — выявить клиентов группы риска для применения клиентской поддержки и адресно применять меры по удержанию: предлагать персональные скидки, специальные предложения, проводить опросы для выявления проблем или просто усиливать коммуникацию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74972" y="4861456"/>
            <a:ext cx="11291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Цель </a:t>
            </a:r>
            <a:r>
              <a:rPr lang="ru-RU" dirty="0" smtClean="0"/>
              <a:t>проекта</a:t>
            </a:r>
            <a:r>
              <a:rPr lang="ru-RU" dirty="0"/>
              <a:t> </a:t>
            </a:r>
            <a:r>
              <a:rPr lang="ru-RU" dirty="0" smtClean="0"/>
              <a:t>– создать надежную </a:t>
            </a:r>
            <a:r>
              <a:rPr lang="ru-RU" dirty="0"/>
              <a:t>ML-модель, способную по признакам клиента вычислить вероятность его </a:t>
            </a:r>
            <a:r>
              <a:rPr lang="ru-RU" dirty="0" smtClean="0"/>
              <a:t>оттока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4972" y="2216372"/>
            <a:ext cx="112914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Задача проекта — разработать систему прогнозирования оттока клиентов для интернет-магазина. Система должна на основе исторических данных о поведении, транзакциях и демографии клиента оценивать вероятность того, что данный клиент прекратит совершать покупки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313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Требования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448" y="1592817"/>
            <a:ext cx="3550205" cy="355654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69868" y="2355426"/>
            <a:ext cx="75993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1.	</a:t>
            </a:r>
            <a:r>
              <a:rPr lang="ru-RU" dirty="0" err="1"/>
              <a:t>Precision</a:t>
            </a:r>
            <a:r>
              <a:rPr lang="ru-RU" dirty="0"/>
              <a:t> не менее 0.70 (важно не беспокоить лояльных клиентов)</a:t>
            </a:r>
          </a:p>
          <a:p>
            <a:r>
              <a:rPr lang="ru-RU" dirty="0"/>
              <a:t>2.	</a:t>
            </a:r>
            <a:r>
              <a:rPr lang="ru-RU" dirty="0" err="1"/>
              <a:t>Recall</a:t>
            </a:r>
            <a:r>
              <a:rPr lang="ru-RU" dirty="0"/>
              <a:t> не менее 0.65 (важно выявить большинство потенциальных оттоков) </a:t>
            </a:r>
          </a:p>
          <a:p>
            <a:r>
              <a:rPr lang="ru-RU" dirty="0"/>
              <a:t>3.	Модель должна объяснять свои предсказания (интерпретируемость) </a:t>
            </a:r>
          </a:p>
          <a:p>
            <a:r>
              <a:rPr lang="ru-RU" dirty="0"/>
              <a:t>4.	Время </a:t>
            </a:r>
            <a:r>
              <a:rPr lang="ru-RU" dirty="0" err="1"/>
              <a:t>инференса</a:t>
            </a:r>
            <a:r>
              <a:rPr lang="ru-RU" dirty="0"/>
              <a:t>: &lt; 100ms на одного клиента</a:t>
            </a:r>
          </a:p>
        </p:txBody>
      </p:sp>
    </p:spTree>
    <p:extLst>
      <p:ext uri="{BB962C8B-B14F-4D97-AF65-F5344CB8AC3E}">
        <p14:creationId xmlns:p14="http://schemas.microsoft.com/office/powerpoint/2010/main" val="257126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Анализ данных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4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474977" y="1245911"/>
            <a:ext cx="113796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Базовые EDA:</a:t>
            </a:r>
          </a:p>
          <a:p>
            <a:r>
              <a:rPr lang="ru-RU" dirty="0"/>
              <a:t>Обработка пропущенных значений (</a:t>
            </a:r>
            <a:r>
              <a:rPr lang="ru-RU" dirty="0" err="1"/>
              <a:t>Missing</a:t>
            </a:r>
            <a:r>
              <a:rPr lang="ru-RU" dirty="0"/>
              <a:t> </a:t>
            </a:r>
            <a:r>
              <a:rPr lang="ru-RU" dirty="0" err="1"/>
              <a:t>Values</a:t>
            </a:r>
            <a:r>
              <a:rPr lang="ru-RU" dirty="0"/>
              <a:t>)</a:t>
            </a:r>
          </a:p>
          <a:p>
            <a:r>
              <a:rPr lang="ru-RU" dirty="0"/>
              <a:t>•	Для числовых признаков: заполнение медианой (</a:t>
            </a:r>
            <a:r>
              <a:rPr lang="ru-RU" dirty="0" err="1"/>
              <a:t>median</a:t>
            </a:r>
            <a:r>
              <a:rPr lang="ru-RU" dirty="0"/>
              <a:t>())</a:t>
            </a:r>
          </a:p>
          <a:p>
            <a:r>
              <a:rPr lang="ru-RU" dirty="0"/>
              <a:t>•	Для категориальных признаков: заполнение модой (</a:t>
            </a:r>
            <a:r>
              <a:rPr lang="ru-RU" dirty="0" err="1"/>
              <a:t>mode</a:t>
            </a:r>
            <a:r>
              <a:rPr lang="ru-RU" dirty="0"/>
              <a:t>()[0])</a:t>
            </a:r>
          </a:p>
          <a:p>
            <a:r>
              <a:rPr lang="ru-RU" dirty="0"/>
              <a:t>Выбросы (</a:t>
            </a:r>
            <a:r>
              <a:rPr lang="ru-RU" dirty="0" err="1"/>
              <a:t>Outlires</a:t>
            </a:r>
            <a:r>
              <a:rPr lang="ru-RU" dirty="0"/>
              <a:t>)</a:t>
            </a:r>
          </a:p>
          <a:p>
            <a:r>
              <a:rPr lang="ru-RU" dirty="0"/>
              <a:t>•	Метод IQR (</a:t>
            </a:r>
            <a:r>
              <a:rPr lang="ru-RU" dirty="0" err="1"/>
              <a:t>Interquartile</a:t>
            </a:r>
            <a:r>
              <a:rPr lang="ru-RU" dirty="0"/>
              <a:t> </a:t>
            </a:r>
            <a:r>
              <a:rPr lang="ru-RU" dirty="0" err="1"/>
              <a:t>Range</a:t>
            </a:r>
            <a:r>
              <a:rPr lang="ru-RU" dirty="0"/>
              <a:t>) с границами Q1-1.5IQR и Q3+1.5IQR</a:t>
            </a:r>
          </a:p>
          <a:p>
            <a:r>
              <a:rPr lang="ru-RU" dirty="0"/>
              <a:t>Удаление дублирующих записей</a:t>
            </a:r>
          </a:p>
          <a:p>
            <a:r>
              <a:rPr lang="ru-RU" dirty="0"/>
              <a:t>•	Удаление дублирующих записей при помощи метода </a:t>
            </a:r>
            <a:r>
              <a:rPr lang="ru-RU" dirty="0" err="1"/>
              <a:t>drop_duplicates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205" y="3681039"/>
            <a:ext cx="7429219" cy="244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Методология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5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906" y="1271548"/>
            <a:ext cx="5922560" cy="353865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49" y="2080925"/>
            <a:ext cx="6158574" cy="368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8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Результаты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6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724" y="1802920"/>
            <a:ext cx="9489752" cy="312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9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Выводы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7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49" y="1327445"/>
            <a:ext cx="5623683" cy="471717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819" y="1872317"/>
            <a:ext cx="3481118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0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 проекте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A6579-4B58-4374-94CF-CFC716157062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384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Тестирование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9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032" y="2375281"/>
            <a:ext cx="9480102" cy="26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8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Разделяющ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Заключительная страница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Внутренн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2707</TotalTime>
  <Words>158</Words>
  <Application>Microsoft Office PowerPoint</Application>
  <PresentationFormat>Широкоэкранный</PresentationFormat>
  <Paragraphs>51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Montserrat</vt:lpstr>
      <vt:lpstr>Montserrat Medium</vt:lpstr>
      <vt:lpstr>Arial</vt:lpstr>
      <vt:lpstr>Calibri</vt:lpstr>
      <vt:lpstr>Обложка</vt:lpstr>
      <vt:lpstr>Разделяющие слайды</vt:lpstr>
      <vt:lpstr>Внутренние слайды</vt:lpstr>
      <vt:lpstr>Предсказание оттока клиентов</vt:lpstr>
      <vt:lpstr>Введение</vt:lpstr>
      <vt:lpstr>Требования</vt:lpstr>
      <vt:lpstr>Анализ данных</vt:lpstr>
      <vt:lpstr>Методология</vt:lpstr>
      <vt:lpstr>Результаты</vt:lpstr>
      <vt:lpstr>Выводы</vt:lpstr>
      <vt:lpstr>О проекте</vt:lpstr>
      <vt:lpstr>Тестирование</vt:lpstr>
      <vt:lpstr>API</vt:lpstr>
      <vt:lpstr>Docker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Спасский</dc:creator>
  <cp:lastModifiedBy>Артем</cp:lastModifiedBy>
  <cp:revision>90</cp:revision>
  <dcterms:created xsi:type="dcterms:W3CDTF">2023-09-20T07:01:25Z</dcterms:created>
  <dcterms:modified xsi:type="dcterms:W3CDTF">2025-12-14T17:07:43Z</dcterms:modified>
</cp:coreProperties>
</file>